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5" r:id="rId6"/>
    <p:sldId id="264" r:id="rId7"/>
    <p:sldId id="259" r:id="rId8"/>
    <p:sldId id="263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урочные\ПРОЕКТ 9\Департамент Развития\Презентация 11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6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11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42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11\Новая папка\2,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42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11\Новая папка\3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87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урочные\ПРОЕКТ 9\Департамент Развития\Презентация 11\Новая папка\3,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87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урочные\ПРОЕКТ 9\Департамент Развития\Презентация 11\Новая папка\3,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87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урочные\ПРОЕКТ 9\Департамент Развития\Презентация 11\Новая папка\4,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64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урочные\ПРОЕКТ 9\Департамент Развития\Презентация 11\Новая папка\5,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11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Хараджян Левон Владимирович;Мария (дизайнер)</dc:creator>
  <cp:lastModifiedBy>Пользователь</cp:lastModifiedBy>
  <cp:revision>8</cp:revision>
  <dcterms:created xsi:type="dcterms:W3CDTF">2018-07-16T14:46:52Z</dcterms:created>
  <dcterms:modified xsi:type="dcterms:W3CDTF">2019-03-25T11:56:32Z</dcterms:modified>
</cp:coreProperties>
</file>